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8" r:id="rId3"/>
    <p:sldId id="271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5" r:id="rId14"/>
    <p:sldId id="306" r:id="rId15"/>
    <p:sldId id="307" r:id="rId16"/>
    <p:sldId id="312" r:id="rId17"/>
    <p:sldId id="313" r:id="rId18"/>
    <p:sldId id="308" r:id="rId19"/>
    <p:sldId id="309" r:id="rId20"/>
    <p:sldId id="314" r:id="rId21"/>
    <p:sldId id="315" r:id="rId22"/>
    <p:sldId id="31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>
        <p:scale>
          <a:sx n="53" d="100"/>
          <a:sy n="53" d="100"/>
        </p:scale>
        <p:origin x="-43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7BCE-B0AB-4812-A120-0E0089BEC04C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39CD3-7B39-4FAA-BDE1-837893CF0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CBA8-9FF1-41D2-BFA3-1C9CA890849C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9F0E-0DAD-49B3-85AF-32CAE82FD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C336-ECB7-4C8A-A083-449E9449B658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D0D2-BE83-4D11-B669-9B2D7EEC03FE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7CB4-6D7C-4223-89AC-B95377F859E8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42B7-DF71-4CA1-9736-45C51FD854B2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B05-C870-4A43-B6A1-E6EBD05B0DB1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BAD-2837-4813-A0B3-857DCADF1010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B65D-961C-41F9-88C7-892B652C5CB3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B03-F335-408A-A851-00F35902FD84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01D-D6F9-440B-88F0-04A83B3B98D3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697A-E006-4660-AF7B-A4FAAD5FCB80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08DA-7D22-4730-ABC6-50A40F5BFDD1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A39764-023F-40D1-A75D-1DDD1CE00947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Digital Signal Processing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914400" y="4876800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t="55932"/>
          <a:stretch>
            <a:fillRect/>
          </a:stretch>
        </p:blipFill>
        <p:spPr bwMode="auto">
          <a:xfrm>
            <a:off x="604838" y="4038600"/>
            <a:ext cx="7934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1365" y="2209800"/>
            <a:ext cx="645823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91000"/>
            <a:ext cx="66294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t="55932"/>
          <a:stretch>
            <a:fillRect/>
          </a:stretch>
        </p:blipFill>
        <p:spPr bwMode="auto">
          <a:xfrm>
            <a:off x="-762000" y="0"/>
            <a:ext cx="8839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505200"/>
            <a:ext cx="6000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8782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Fourier Transform </a:t>
            </a:r>
            <a:r>
              <a:rPr lang="en-US" sz="4800" b="1" dirty="0" smtClean="0">
                <a:solidFill>
                  <a:srgbClr val="FF0000"/>
                </a:solidFill>
              </a:rPr>
              <a:t>DFT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81200"/>
            <a:ext cx="2813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895600"/>
            <a:ext cx="2535514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657600"/>
            <a:ext cx="492654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4893182"/>
            <a:ext cx="4876800" cy="98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2615" y="1600200"/>
            <a:ext cx="2057400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2438400"/>
            <a:ext cx="1980385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DFT PROPERTIES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801462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Circular Shift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1212" y="1676400"/>
            <a:ext cx="749838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Circular Shift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68205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Circular Shift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5820" y="1447800"/>
            <a:ext cx="714956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Circular Shift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Circular Convolution</a:t>
            </a:r>
            <a:endParaRPr lang="en-US" sz="5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1752600"/>
            <a:ext cx="872490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DFT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Chapter [6]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24000"/>
            <a:ext cx="88201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038600"/>
            <a:ext cx="3543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653542">
            <a:off x="2122138" y="4727611"/>
            <a:ext cx="1331259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886200"/>
            <a:ext cx="36385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524000"/>
            <a:ext cx="88201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4482" y="5530037"/>
            <a:ext cx="1377117" cy="78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962400"/>
            <a:ext cx="3543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69723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724400"/>
            <a:ext cx="7917502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533400" y="4038600"/>
            <a:ext cx="1524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Note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DISCRETE-TIME FOURIER TRANSFORM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discrete-time Fourier transform (DTFT) of a sequence, x(n), is defined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962400"/>
            <a:ext cx="4008926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5715000" y="251460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Remember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The DFT</a:t>
            </a:r>
            <a:endParaRPr lang="en-US" sz="6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DTFT: continuous variable “w”</a:t>
            </a:r>
          </a:p>
          <a:p>
            <a:r>
              <a:rPr lang="en-US" sz="4000" dirty="0" smtClean="0"/>
              <a:t>DFS: discrete Fourier Series for Periodic sequence</a:t>
            </a:r>
          </a:p>
          <a:p>
            <a:r>
              <a:rPr lang="en-US" sz="4000" dirty="0" smtClean="0"/>
              <a:t>DFT: for non periodic finite sequence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DFS : Discrete Fourier Series</a:t>
            </a:r>
            <a:endParaRPr lang="en-US" sz="4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713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971800"/>
            <a:ext cx="3771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7985" y="4419600"/>
            <a:ext cx="363070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5410200" y="1905000"/>
            <a:ext cx="2438400" cy="8382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5988095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667000"/>
            <a:ext cx="3309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4419600"/>
            <a:ext cx="657754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sz="2000" dirty="0" smtClean="0"/>
              <a:t>N</a:t>
            </a:r>
            <a:r>
              <a:rPr lang="en-US" dirty="0" smtClean="0"/>
              <a:t> Notation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87224" y="1905000"/>
            <a:ext cx="734237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Properties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Linearity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400" b="1" dirty="0" smtClean="0"/>
              <a:t>Shift</a:t>
            </a:r>
            <a:endParaRPr lang="en-US" sz="4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81200"/>
            <a:ext cx="501577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810000"/>
            <a:ext cx="661494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399" y="4800600"/>
            <a:ext cx="287489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Convolution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416</TotalTime>
  <Words>116</Words>
  <Application>Microsoft Office PowerPoint</Application>
  <PresentationFormat>On-screen Show (4:3)</PresentationFormat>
  <Paragraphs>59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Digital Signal Processing</vt:lpstr>
      <vt:lpstr>Chapter [6]</vt:lpstr>
      <vt:lpstr>THE DISCRETE-TIME FOURIER TRANSFORM</vt:lpstr>
      <vt:lpstr>The DFT</vt:lpstr>
      <vt:lpstr>DFS : Discrete Fourier Series</vt:lpstr>
      <vt:lpstr>Example</vt:lpstr>
      <vt:lpstr>WN Notation</vt:lpstr>
      <vt:lpstr>DFS Properties</vt:lpstr>
      <vt:lpstr>Periodic Convolution</vt:lpstr>
      <vt:lpstr>Example</vt:lpstr>
      <vt:lpstr>Slide 11</vt:lpstr>
      <vt:lpstr>Solution</vt:lpstr>
      <vt:lpstr>Discrete Fourier Transform DFT</vt:lpstr>
      <vt:lpstr>DFT PROPERTIES</vt:lpstr>
      <vt:lpstr>Circular Shift</vt:lpstr>
      <vt:lpstr>Circular Shift</vt:lpstr>
      <vt:lpstr>Circular Shift</vt:lpstr>
      <vt:lpstr>Circular Shift</vt:lpstr>
      <vt:lpstr>Circular Convolution</vt:lpstr>
      <vt:lpstr>Example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Signal Processing</dc:title>
  <dc:creator>mic</dc:creator>
  <cp:lastModifiedBy>m.nassef</cp:lastModifiedBy>
  <cp:revision>148</cp:revision>
  <dcterms:created xsi:type="dcterms:W3CDTF">2006-08-16T00:00:00Z</dcterms:created>
  <dcterms:modified xsi:type="dcterms:W3CDTF">2014-12-16T09:39:22Z</dcterms:modified>
</cp:coreProperties>
</file>